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57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714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2571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3429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4286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5143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6000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6858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86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7373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060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747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434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2120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807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8181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4241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2928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1615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45606" y="0"/>
            <a:ext cx="5715914" cy="6858000"/>
          </a:xfrm>
          <a:prstGeom prst="rect">
            <a:avLst/>
          </a:prstGeom>
          <a:solidFill>
            <a:srgbClr val="07070A"/>
          </a:solidFill>
          <a:ln w="12700">
            <a:solidFill>
              <a:srgbClr val="07070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43600" y="-1371600"/>
            <a:ext cx="5943600" cy="5943600"/>
          </a:xfrm>
          <a:prstGeom prst="ellipse">
            <a:avLst/>
          </a:prstGeom>
          <a:solidFill>
            <a:srgbClr val="C96A4A">
              <a:alpha val="9000"/>
            </a:srgbClr>
          </a:solidFill>
          <a:ln w="12700">
            <a:solidFill>
              <a:srgbClr val="C96A4A">
                <a:alpha val="4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132320" y="-457200"/>
            <a:ext cx="3840480" cy="3840480"/>
          </a:xfrm>
          <a:prstGeom prst="ellipse">
            <a:avLst/>
          </a:prstGeom>
          <a:solidFill>
            <a:srgbClr val="07070A"/>
          </a:solidFill>
          <a:ln w="9525">
            <a:solidFill>
              <a:srgbClr val="C96A4A">
                <a:alpha val="6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863840" y="274320"/>
            <a:ext cx="2560320" cy="2560320"/>
          </a:xfrm>
          <a:prstGeom prst="ellipse">
            <a:avLst/>
          </a:prstGeom>
          <a:solidFill>
            <a:srgbClr val="07070A"/>
          </a:solidFill>
          <a:ln w="635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12480" y="2560320"/>
            <a:ext cx="1463040" cy="-82296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875520" y="1737360"/>
            <a:ext cx="1188720" cy="10058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1064240" y="2743200"/>
            <a:ext cx="-1005840" cy="10058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058400" y="3749040"/>
            <a:ext cx="-1097280" cy="73152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961120" y="4480560"/>
            <a:ext cx="2286000" cy="914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412480" y="2560320"/>
            <a:ext cx="1645920" cy="118872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875520" y="1737360"/>
            <a:ext cx="182880" cy="201168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064240" y="2743200"/>
            <a:ext cx="182880" cy="182880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589520" y="1463040"/>
            <a:ext cx="822960" cy="109728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04320" y="2286000"/>
            <a:ext cx="-640080" cy="45720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247120" y="4572000"/>
            <a:ext cx="-1737360" cy="82296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0058400" y="3749040"/>
            <a:ext cx="-548640" cy="164592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293608" y="2441448"/>
            <a:ext cx="237744" cy="23774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802368" y="1664208"/>
            <a:ext cx="146304" cy="14630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991088" y="2670048"/>
            <a:ext cx="146304" cy="14630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939528" y="3630168"/>
            <a:ext cx="237744" cy="23774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887968" y="4407408"/>
            <a:ext cx="146304" cy="14630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1173968" y="4498848"/>
            <a:ext cx="146304" cy="14630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470648" y="1344168"/>
            <a:ext cx="237744" cy="23774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631168" y="2212848"/>
            <a:ext cx="146304" cy="14630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9436608" y="5321808"/>
            <a:ext cx="146304" cy="14630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02920" y="1005840"/>
            <a:ext cx="0" cy="420624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pic>
        <p:nvPicPr>
          <p:cNvPr id="5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92608"/>
            <a:ext cx="2377440" cy="1584960"/>
          </a:xfrm>
          <a:prstGeom prst="rect">
            <a:avLst/>
          </a:prstGeom>
        </p:spPr>
      </p:pic>
      <p:sp>
        <p:nvSpPr>
          <p:cNvPr id="53" name="Text 50"/>
          <p:cNvSpPr/>
          <p:nvPr/>
        </p:nvSpPr>
        <p:spPr>
          <a:xfrm>
            <a:off x="749808" y="1508760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Road Trip</a:t>
            </a:r>
            <a:endParaRPr lang="en-US" sz="6600" dirty="0"/>
          </a:p>
        </p:txBody>
      </p:sp>
      <p:sp>
        <p:nvSpPr>
          <p:cNvPr id="54" name="Text 51"/>
          <p:cNvSpPr/>
          <p:nvPr/>
        </p:nvSpPr>
        <p:spPr>
          <a:xfrm>
            <a:off x="749808" y="2633472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Europe Tour</a:t>
            </a:r>
            <a:endParaRPr lang="en-US" sz="6600" dirty="0"/>
          </a:p>
        </p:txBody>
      </p:sp>
      <p:sp>
        <p:nvSpPr>
          <p:cNvPr id="55" name="Shape 52"/>
          <p:cNvSpPr/>
          <p:nvPr/>
        </p:nvSpPr>
        <p:spPr>
          <a:xfrm>
            <a:off x="749808" y="3749040"/>
            <a:ext cx="50292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749808" y="3886200"/>
            <a:ext cx="6126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EFE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the business, website, and AI system in one day.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749808" y="4544568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spc="150" kern="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Full-Day AI Business Building Intensive  ·  Patrick Ribbsaeter</a:t>
            </a:r>
            <a:endParaRPr lang="en-US" sz="950" dirty="0"/>
          </a:p>
        </p:txBody>
      </p:sp>
      <p:sp>
        <p:nvSpPr>
          <p:cNvPr id="58" name="Shape 55"/>
          <p:cNvSpPr/>
          <p:nvPr/>
        </p:nvSpPr>
        <p:spPr>
          <a:xfrm>
            <a:off x="0" y="6473952"/>
            <a:ext cx="12161520" cy="38404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640080" y="6473952"/>
            <a:ext cx="9144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1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EUR 2,497 – 4,997  ·  24 Seats Per City  ·  Limited European Dates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457200"/>
            <a:ext cx="64008" cy="6108192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411480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4114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PROBLEM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658368" y="82296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 people use AI randomly.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658368" y="1847088"/>
            <a:ext cx="100584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Operators build systems.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658368" y="2926080"/>
            <a:ext cx="3566160" cy="283464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58368" y="2926080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315468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86968" y="35844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Tools are everywhere.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86968" y="4114800"/>
            <a:ext cx="301752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4242816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Structured execution is rare. Having access to tools doesn't translate to business outcomes.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471416" y="2926080"/>
            <a:ext cx="3566160" cy="283464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471416" y="2926080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00016" y="315468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00016" y="35844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gap is operational.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4700016" y="4114800"/>
            <a:ext cx="301752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00016" y="4242816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Knowing what to build, how to prompt, how to debug, and how to launch — that's the real edge.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84464" y="2926080"/>
            <a:ext cx="3566160" cy="283464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284464" y="2926080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13064" y="3154680"/>
            <a:ext cx="640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513064" y="358444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One focused room.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8513064" y="4114800"/>
            <a:ext cx="301752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13064" y="4242816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This day compresses months of scattered AI learning into a single, structured execution sprint.</a:t>
            </a:r>
            <a:endParaRPr lang="en-US" sz="1100" dirty="0"/>
          </a:p>
        </p:txBody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0" y="5897880"/>
            <a:ext cx="1920240" cy="1280160"/>
          </a:xfrm>
          <a:prstGeom prst="rect">
            <a:avLst/>
          </a:prstGeom>
        </p:spPr>
      </p:pic>
      <p:sp>
        <p:nvSpPr>
          <p:cNvPr id="27" name="Shape 24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57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714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2571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3429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4286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5143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6000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6858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86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7373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060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747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434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2120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807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8181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4241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2928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1615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0"/>
            <a:ext cx="1216152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" y="320040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3200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IT IS FOR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548640" y="713232"/>
            <a:ext cx="86868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for ambitious beginners</a:t>
            </a:r>
            <a:endParaRPr lang="en-US" sz="4000" dirty="0"/>
          </a:p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serious operators.</a:t>
            </a:r>
            <a:endParaRPr lang="en-US" sz="4000" dirty="0"/>
          </a:p>
        </p:txBody>
      </p:sp>
      <p:sp>
        <p:nvSpPr>
          <p:cNvPr id="30" name="Shape 28"/>
          <p:cNvSpPr/>
          <p:nvPr/>
        </p:nvSpPr>
        <p:spPr>
          <a:xfrm>
            <a:off x="548640" y="2450592"/>
            <a:ext cx="2103120" cy="31546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548640" y="2450592"/>
            <a:ext cx="64008" cy="31546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49808" y="2651760"/>
            <a:ext cx="329184" cy="32918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9808" y="26517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49808" y="3145536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Founders &amp;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Startup Teams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49808" y="3986784"/>
            <a:ext cx="173736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9808" y="411480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AI-powered operations from day one.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2880360" y="2450592"/>
            <a:ext cx="2103120" cy="31546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2880360" y="2450592"/>
            <a:ext cx="64008" cy="31546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081528" y="2651760"/>
            <a:ext cx="329184" cy="32918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081528" y="26517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081528" y="3145536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Creators &amp;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Consultants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3081528" y="3986784"/>
            <a:ext cx="173736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081528" y="411480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Turn expertise into scalable AI-built offers.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212080" y="2450592"/>
            <a:ext cx="2103120" cy="31546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5212080" y="2450592"/>
            <a:ext cx="64008" cy="31546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13248" y="2651760"/>
            <a:ext cx="329184" cy="32918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413248" y="26517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5413248" y="3145536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Freelancers &amp;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Business Owners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5413248" y="3986784"/>
            <a:ext cx="173736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413248" y="411480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Automate the grind. Ship better work faster.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7543800" y="2450592"/>
            <a:ext cx="2103120" cy="31546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7543800" y="2450592"/>
            <a:ext cx="64008" cy="31546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744968" y="2651760"/>
            <a:ext cx="329184" cy="32918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744968" y="26517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7744968" y="3145536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Marketers &amp;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Builders</a:t>
            </a:r>
            <a:endParaRPr lang="en-US" sz="1200" dirty="0"/>
          </a:p>
        </p:txBody>
      </p:sp>
      <p:sp>
        <p:nvSpPr>
          <p:cNvPr id="56" name="Shape 54"/>
          <p:cNvSpPr/>
          <p:nvPr/>
        </p:nvSpPr>
        <p:spPr>
          <a:xfrm>
            <a:off x="7744968" y="3986784"/>
            <a:ext cx="173736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7744968" y="411480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Prompt, build, launch — in real time.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9875520" y="2450592"/>
            <a:ext cx="2103120" cy="31546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9875520" y="2450592"/>
            <a:ext cx="64008" cy="31546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076688" y="2651760"/>
            <a:ext cx="329184" cy="32918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0076688" y="26517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10076688" y="3145536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Anyone Who Wants</a:t>
            </a: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Real Leverage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10076688" y="3986784"/>
            <a:ext cx="173736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076688" y="411480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Practical systems, not passive theory.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548640" y="5760720"/>
            <a:ext cx="11064240" cy="658368"/>
          </a:xfrm>
          <a:prstGeom prst="rect">
            <a:avLst/>
          </a:prstGeom>
          <a:solidFill>
            <a:srgbClr val="C96A4A">
              <a:alpha val="14000"/>
            </a:srgbClr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77240" y="5760720"/>
            <a:ext cx="10607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i="1" dirty="0">
                <a:solidFill>
                  <a:srgbClr val="EFE8D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you want practical AI leverage — not passive theory — this room is for you.</a:t>
            </a:r>
            <a:endParaRPr lang="en-US" sz="1350" dirty="0"/>
          </a:p>
        </p:txBody>
      </p:sp>
      <p:sp>
        <p:nvSpPr>
          <p:cNvPr id="67" name="Shape 65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34747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4747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FRAMEWORK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658368" y="749808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idea to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system.</a:t>
            </a:r>
            <a:endParaRPr lang="en-US" sz="4200" dirty="0"/>
          </a:p>
        </p:txBody>
      </p:sp>
      <p:sp>
        <p:nvSpPr>
          <p:cNvPr id="7" name="Shape 5"/>
          <p:cNvSpPr/>
          <p:nvPr/>
        </p:nvSpPr>
        <p:spPr>
          <a:xfrm>
            <a:off x="658368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58368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41248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Offer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841248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Position the offer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414016" y="4023360"/>
            <a:ext cx="2286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69464" y="3950208"/>
            <a:ext cx="73152" cy="14630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642616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642616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825496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825496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Website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2825496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25496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the digital front end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398264" y="4023360"/>
            <a:ext cx="2286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53712" y="3950208"/>
            <a:ext cx="73152" cy="14630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26864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626864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09744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9744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Workflow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4809744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9744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Design the AI operating layer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382512" y="4023360"/>
            <a:ext cx="2286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537960" y="3950208"/>
            <a:ext cx="73152" cy="14630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611112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611112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93992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793992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Automation</a:t>
            </a:r>
            <a:endParaRPr lang="en-US" sz="1450" dirty="0"/>
          </a:p>
        </p:txBody>
      </p:sp>
      <p:sp>
        <p:nvSpPr>
          <p:cNvPr id="35" name="Shape 33"/>
          <p:cNvSpPr/>
          <p:nvPr/>
        </p:nvSpPr>
        <p:spPr>
          <a:xfrm>
            <a:off x="6793992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93992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Connect workflows and tools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8366760" y="4023360"/>
            <a:ext cx="2286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522208" y="3950208"/>
            <a:ext cx="73152" cy="14630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595360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595360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778240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778240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Content</a:t>
            </a:r>
            <a:endParaRPr lang="en-US" sz="1450" dirty="0"/>
          </a:p>
        </p:txBody>
      </p:sp>
      <p:sp>
        <p:nvSpPr>
          <p:cNvPr id="43" name="Shape 41"/>
          <p:cNvSpPr/>
          <p:nvPr/>
        </p:nvSpPr>
        <p:spPr>
          <a:xfrm>
            <a:off x="8778240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778240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Create launch assets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10351008" y="4023360"/>
            <a:ext cx="228600" cy="0"/>
          </a:xfrm>
          <a:prstGeom prst="line">
            <a:avLst/>
          </a:prstGeom>
          <a:noFill/>
          <a:ln w="19050">
            <a:solidFill>
              <a:srgbClr val="C96A4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06456" y="3950208"/>
            <a:ext cx="73152" cy="146304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2560320"/>
            <a:ext cx="1755648" cy="292608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10579608" y="2560320"/>
            <a:ext cx="1755648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0762488" y="2743200"/>
            <a:ext cx="594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06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10762488" y="3127248"/>
            <a:ext cx="1435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Launch</a:t>
            </a:r>
            <a:endParaRPr lang="en-US" sz="1450" dirty="0"/>
          </a:p>
        </p:txBody>
      </p:sp>
      <p:sp>
        <p:nvSpPr>
          <p:cNvPr id="51" name="Shape 49"/>
          <p:cNvSpPr/>
          <p:nvPr/>
        </p:nvSpPr>
        <p:spPr>
          <a:xfrm>
            <a:off x="10762488" y="3675888"/>
            <a:ext cx="1389888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762488" y="3803904"/>
            <a:ext cx="14356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Leave with a roadmap</a:t>
            </a:r>
            <a:endParaRPr lang="en-US" sz="1050" dirty="0"/>
          </a:p>
        </p:txBody>
      </p:sp>
      <p:pic>
        <p:nvPicPr>
          <p:cNvPr id="5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201168"/>
            <a:ext cx="1828800" cy="1219200"/>
          </a:xfrm>
          <a:prstGeom prst="rect">
            <a:avLst/>
          </a:prstGeom>
        </p:spPr>
      </p:pic>
      <p:sp>
        <p:nvSpPr>
          <p:cNvPr id="54" name="Shape 51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80760" y="0"/>
            <a:ext cx="6080760" cy="6858000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45606" y="438912"/>
            <a:ext cx="5351069" cy="5230368"/>
          </a:xfrm>
          <a:prstGeom prst="rect">
            <a:avLst/>
          </a:prstGeom>
          <a:solidFill>
            <a:srgbClr val="0C0C10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45606" y="438912"/>
            <a:ext cx="5351069" cy="384048"/>
          </a:xfrm>
          <a:prstGeom prst="rect">
            <a:avLst/>
          </a:prstGeom>
          <a:solidFill>
            <a:srgbClr val="18181F"/>
          </a:solidFill>
          <a:ln w="12700">
            <a:solidFill>
              <a:srgbClr val="25253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0198" y="594360"/>
            <a:ext cx="109728" cy="109728"/>
          </a:xfrm>
          <a:prstGeom prst="ellipse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11366" y="594360"/>
            <a:ext cx="109728" cy="109728"/>
          </a:xfrm>
          <a:prstGeom prst="ellipse">
            <a:avLst/>
          </a:prstGeom>
          <a:solidFill>
            <a:srgbClr val="4A4A5E"/>
          </a:solidFill>
          <a:ln w="12700">
            <a:solidFill>
              <a:srgbClr val="4A4A5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012534" y="594360"/>
            <a:ext cx="109728" cy="109728"/>
          </a:xfrm>
          <a:prstGeom prst="ellipse">
            <a:avLst/>
          </a:prstGeom>
          <a:solidFill>
            <a:srgbClr val="4A4A5E"/>
          </a:solidFill>
          <a:ln w="12700">
            <a:solidFill>
              <a:srgbClr val="4A4A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268566" y="438912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6E6E8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neural-mode.build  —  bash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4206" y="987552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4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AI Build Session — initiated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674206" y="1466698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offer = await buildOffer({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674206" y="1706270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E6E8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target: 'premium_consulting',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674206" y="1945843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E6E8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positioning: promptSystem.run(),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674206" y="2185416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96A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reviewLoop: true,  // always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674206" y="2424989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});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674206" y="2904134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site = deploy({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674206" y="3143707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E6E8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stack: ['next', 'vercel', 'supabase'],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674206" y="3383280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6E6E8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content: offer.copy,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674206" y="3622853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C96A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humanReview: true, // non-negotiable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674206" y="3862426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});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674206" y="4341571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 automations.connect(site);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674206" y="4581144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EFE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 launchSystem.go();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674206" y="5060290"/>
            <a:ext cx="4893869" cy="239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4A4A5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ship. review. iterate.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57200" y="457200"/>
            <a:ext cx="64008" cy="6108192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8368" y="411480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8368" y="4114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VIBE CODING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658368" y="822960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Fast building.</a:t>
            </a:r>
            <a:endParaRPr lang="en-US" sz="4000" dirty="0"/>
          </a:p>
        </p:txBody>
      </p:sp>
      <p:sp>
        <p:nvSpPr>
          <p:cNvPr id="27" name="Text 25"/>
          <p:cNvSpPr/>
          <p:nvPr/>
        </p:nvSpPr>
        <p:spPr>
          <a:xfrm>
            <a:off x="658368" y="1536192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Without losing</a:t>
            </a:r>
            <a:endParaRPr lang="en-US" sz="3000" dirty="0"/>
          </a:p>
          <a:p>
            <a:pPr algn="l" indent="0" marL="0">
              <a:buNone/>
            </a:pPr>
            <a:r>
              <a:rPr lang="en-US" sz="30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judgment.</a:t>
            </a:r>
            <a:endParaRPr lang="en-US" sz="3000" dirty="0"/>
          </a:p>
        </p:txBody>
      </p:sp>
      <p:sp>
        <p:nvSpPr>
          <p:cNvPr id="28" name="Shape 26"/>
          <p:cNvSpPr/>
          <p:nvPr/>
        </p:nvSpPr>
        <p:spPr>
          <a:xfrm>
            <a:off x="658368" y="2862072"/>
            <a:ext cx="64008" cy="6400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96112" y="278892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EFE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Use AI coding tools without blindly accepting output.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58368" y="3758184"/>
            <a:ext cx="64008" cy="6400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6112" y="3685032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EFE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Understand prompts, files, APIs, backend logic, SQL, and debugging.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658368" y="4654296"/>
            <a:ext cx="64008" cy="6400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96112" y="4581144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EFE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with taste, structure, and review loops.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58368" y="5550408"/>
            <a:ext cx="64008" cy="6400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96112" y="547725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EFE8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Speed matters — but control matters more.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320040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INSIDE THE STACK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548640" y="713232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Patrick's real AI</a:t>
            </a:r>
            <a:endParaRPr lang="en-US" sz="4000" dirty="0"/>
          </a:p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operating workflows.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5349240" cy="193852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2377440"/>
            <a:ext cx="64008" cy="193852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9808" y="2560320"/>
            <a:ext cx="1554480" cy="219456"/>
          </a:xfrm>
          <a:prstGeom prst="roundRect">
            <a:avLst>
              <a:gd name="adj" fmla="val 50000"/>
            </a:avLst>
          </a:prstGeom>
          <a:solidFill>
            <a:srgbClr val="C96A4A">
              <a:alpha val="20000"/>
            </a:srgbClr>
          </a:solidFill>
          <a:ln w="6350">
            <a:solidFill>
              <a:srgbClr val="C96A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2560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RESEARCH &amp; STRATEGY</a:t>
            </a:r>
            <a:endParaRPr lang="en-US" sz="650" dirty="0"/>
          </a:p>
        </p:txBody>
      </p:sp>
      <p:sp>
        <p:nvSpPr>
          <p:cNvPr id="10" name="Text 8"/>
          <p:cNvSpPr/>
          <p:nvPr/>
        </p:nvSpPr>
        <p:spPr>
          <a:xfrm>
            <a:off x="749808" y="2880360"/>
            <a:ext cx="4965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LLM Research Workflows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49808" y="3346704"/>
            <a:ext cx="4946904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3456432"/>
            <a:ext cx="49651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Deep research, competitive analysis, strategy documents — built with structured prompt chains, not one-shot queries.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26480" y="2377440"/>
            <a:ext cx="5349240" cy="193852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26480" y="2377440"/>
            <a:ext cx="64008" cy="193852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27648" y="2560320"/>
            <a:ext cx="1554480" cy="219456"/>
          </a:xfrm>
          <a:prstGeom prst="roundRect">
            <a:avLst>
              <a:gd name="adj" fmla="val 50000"/>
            </a:avLst>
          </a:prstGeom>
          <a:solidFill>
            <a:srgbClr val="C96A4A">
              <a:alpha val="20000"/>
            </a:srgbClr>
          </a:solidFill>
          <a:ln w="6350">
            <a:solidFill>
              <a:srgbClr val="C96A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27648" y="2560320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CONTENT &amp; WRITING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327648" y="2880360"/>
            <a:ext cx="4965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Prompt Systems for Business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327648" y="3346704"/>
            <a:ext cx="4946904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27648" y="3456432"/>
            <a:ext cx="49651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Voice-consistent content and copy at scale. System prompts, persona files, and structured output templates.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4544568"/>
            <a:ext cx="5349240" cy="193852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48640" y="4544568"/>
            <a:ext cx="64008" cy="193852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9808" y="4727448"/>
            <a:ext cx="1554480" cy="219456"/>
          </a:xfrm>
          <a:prstGeom prst="roundRect">
            <a:avLst>
              <a:gd name="adj" fmla="val 50000"/>
            </a:avLst>
          </a:prstGeom>
          <a:solidFill>
            <a:srgbClr val="C96A4A">
              <a:alpha val="20000"/>
            </a:srgbClr>
          </a:solidFill>
          <a:ln w="6350">
            <a:solidFill>
              <a:srgbClr val="C96A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9808" y="472744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&amp; CODE</a:t>
            </a:r>
            <a:endParaRPr lang="en-US" sz="650" dirty="0"/>
          </a:p>
        </p:txBody>
      </p:sp>
      <p:sp>
        <p:nvSpPr>
          <p:cNvPr id="24" name="Text 22"/>
          <p:cNvSpPr/>
          <p:nvPr/>
        </p:nvSpPr>
        <p:spPr>
          <a:xfrm>
            <a:off x="749808" y="5047488"/>
            <a:ext cx="4965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Vibe Coding With Control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49808" y="5513832"/>
            <a:ext cx="4946904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5623560"/>
            <a:ext cx="49651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AI-assisted development with judgment. Build sites, tools, and scripts without losing oversight of the output.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126480" y="4544568"/>
            <a:ext cx="5349240" cy="193852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26480" y="4544568"/>
            <a:ext cx="64008" cy="193852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27648" y="4727448"/>
            <a:ext cx="1554480" cy="219456"/>
          </a:xfrm>
          <a:prstGeom prst="roundRect">
            <a:avLst>
              <a:gd name="adj" fmla="val 50000"/>
            </a:avLst>
          </a:prstGeom>
          <a:solidFill>
            <a:srgbClr val="C96A4A">
              <a:alpha val="20000"/>
            </a:srgbClr>
          </a:solidFill>
          <a:ln w="6350">
            <a:solidFill>
              <a:srgbClr val="C96A4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27648" y="4727448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spc="1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AUTOMATION &amp; OPS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6327648" y="5047488"/>
            <a:ext cx="49651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Agents &amp; Automations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327648" y="5513832"/>
            <a:ext cx="4946904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27648" y="5623560"/>
            <a:ext cx="49651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Recurring tasks automated. Real workflows from Patrick's own businesses — live stacks, not hypothetical demos.</a:t>
            </a:r>
            <a:endParaRPr lang="en-US" sz="1050" dirty="0"/>
          </a:p>
        </p:txBody>
      </p:sp>
      <p:pic>
        <p:nvPicPr>
          <p:cNvPr id="3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0" y="228600"/>
            <a:ext cx="1828800" cy="1219200"/>
          </a:xfrm>
          <a:prstGeom prst="rect">
            <a:avLst/>
          </a:prstGeom>
        </p:spPr>
      </p:pic>
      <p:sp>
        <p:nvSpPr>
          <p:cNvPr id="35" name="Shape 32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914400"/>
            <a:ext cx="5486400" cy="5486400"/>
          </a:xfrm>
          <a:prstGeom prst="ellipse">
            <a:avLst/>
          </a:prstGeom>
          <a:solidFill>
            <a:srgbClr val="C96A4A">
              <a:alpha val="7000"/>
            </a:srgbClr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457200"/>
            <a:ext cx="64008" cy="6108192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384048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840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OUTCOMES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658368" y="795528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just notes.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58368" y="1609344"/>
            <a:ext cx="8229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sharper execution system.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658368" y="2578608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58368" y="2578608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41248" y="2743200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252728" y="274320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Clearer Business Offer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41248" y="3200400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positioned, communicable offer ready to take to market.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407408" y="2578608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407408" y="2578608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90288" y="2743200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90288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001768" y="274320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Better AI Tool Stack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90288" y="3200400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curated, purposeful stack — not tool soup.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156448" y="2578608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156448" y="2578608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339328" y="2743200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39328" y="27432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03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750808" y="274320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Practical Prompt Workflows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339328" y="3200400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Reusable prompt systems for your actual work.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58368" y="4151376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58368" y="4151376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41248" y="4315968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" y="43159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252728" y="4315968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 Roadmap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41248" y="4773168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Website and product build direction with clear next steps.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407408" y="4151376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407408" y="4151376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590288" y="4315968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90288" y="43159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05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001768" y="4315968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Launch &amp; Content Plan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590288" y="4773168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real direction for getting the business in front of people.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8156448" y="4151376"/>
            <a:ext cx="3566160" cy="1389888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8156448" y="4151376"/>
            <a:ext cx="356616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339328" y="4315968"/>
            <a:ext cx="292608" cy="2926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339328" y="431596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06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750808" y="4315968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Confidence to Ship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8339328" y="4773168"/>
            <a:ext cx="321868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hardest thing. Leave knowing how to keep moving.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11116"/>
          </a:solidFill>
          <a:ln w="12700">
            <a:solidFill>
              <a:srgbClr val="111116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565392"/>
            <a:ext cx="12161520" cy="0"/>
          </a:xfrm>
          <a:prstGeom prst="line">
            <a:avLst/>
          </a:prstGeom>
          <a:noFill/>
          <a:ln w="6350">
            <a:solidFill>
              <a:srgbClr val="252532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8640" y="656539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Road Trip: Europe Tour  ·  Patrick Ribbsaeter / Neural Mode Studio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57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714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2571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3429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42862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51435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600075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6858000"/>
            <a:ext cx="12161520" cy="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686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7373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060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4747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434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2120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807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8181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42416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29284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161520" y="0"/>
            <a:ext cx="0" cy="6858000"/>
          </a:xfrm>
          <a:prstGeom prst="line">
            <a:avLst/>
          </a:prstGeom>
          <a:noFill/>
          <a:ln w="6350">
            <a:solidFill>
              <a:srgbClr val="1E1E2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0"/>
            <a:ext cx="1216152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97280" y="1463040"/>
            <a:ext cx="1463040" cy="-73152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560320" y="731520"/>
            <a:ext cx="1280160" cy="109728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840480" y="1828800"/>
            <a:ext cx="-1463040" cy="109728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377440" y="2926080"/>
            <a:ext cx="-1463040" cy="5486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97280" y="1463040"/>
            <a:ext cx="1280160" cy="14630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" y="3474720"/>
            <a:ext cx="2377440" cy="54864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840480" y="1828800"/>
            <a:ext cx="-548640" cy="2194560"/>
          </a:xfrm>
          <a:prstGeom prst="line">
            <a:avLst/>
          </a:prstGeom>
          <a:noFill/>
          <a:ln w="7620">
            <a:solidFill>
              <a:srgbClr val="C96A4A">
                <a:alpha val="4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8408" y="1344168"/>
            <a:ext cx="237744" cy="23774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487168" y="658368"/>
            <a:ext cx="146304" cy="14630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767328" y="1755648"/>
            <a:ext cx="146304" cy="14630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258568" y="2807208"/>
            <a:ext cx="237744" cy="23774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41248" y="3401568"/>
            <a:ext cx="146304" cy="146304"/>
          </a:xfrm>
          <a:prstGeom prst="ellipse">
            <a:avLst/>
          </a:prstGeom>
          <a:solidFill>
            <a:srgbClr val="C96A4A">
              <a:alpha val="85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218688" y="3950208"/>
            <a:ext cx="146304" cy="146304"/>
          </a:xfrm>
          <a:prstGeom prst="ellipse">
            <a:avLst/>
          </a:prstGeom>
          <a:solidFill>
            <a:srgbClr val="C96A4A">
              <a:alpha val="50000"/>
            </a:srgbClr>
          </a:solidFill>
          <a:ln w="9525">
            <a:solidFill>
              <a:srgbClr val="C96A4A">
                <a:alpha val="70000"/>
              </a:srgbClr>
            </a:solidFill>
            <a:prstDash val="solid"/>
          </a:ln>
        </p:spPr>
      </p:sp>
      <p:pic>
        <p:nvPicPr>
          <p:cNvPr id="4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" y="292608"/>
            <a:ext cx="2011680" cy="1341120"/>
          </a:xfrm>
          <a:prstGeom prst="rect">
            <a:avLst/>
          </a:prstGeom>
        </p:spPr>
      </p:pic>
      <p:sp>
        <p:nvSpPr>
          <p:cNvPr id="41" name="Shape 38"/>
          <p:cNvSpPr/>
          <p:nvPr/>
        </p:nvSpPr>
        <p:spPr>
          <a:xfrm>
            <a:off x="5166360" y="34747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C96A4A">
              <a:alpha val="22000"/>
            </a:srgbClr>
          </a:solidFill>
          <a:ln w="9525">
            <a:solidFill>
              <a:srgbClr val="C96A4A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5166360" y="34747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25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SEAT ACCESS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3840480" y="749808"/>
            <a:ext cx="80467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Limited city rooms.</a:t>
            </a:r>
            <a:endParaRPr lang="en-US" sz="3600" dirty="0"/>
          </a:p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High-intensity practical format.</a:t>
            </a:r>
            <a:endParaRPr lang="en-US" sz="3600" dirty="0"/>
          </a:p>
        </p:txBody>
      </p:sp>
      <p:sp>
        <p:nvSpPr>
          <p:cNvPr id="44" name="Shape 41"/>
          <p:cNvSpPr/>
          <p:nvPr/>
        </p:nvSpPr>
        <p:spPr>
          <a:xfrm>
            <a:off x="822960" y="2578608"/>
            <a:ext cx="3291840" cy="237744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45" name="Shape 42"/>
          <p:cNvSpPr/>
          <p:nvPr/>
        </p:nvSpPr>
        <p:spPr>
          <a:xfrm>
            <a:off x="822960" y="2578608"/>
            <a:ext cx="329184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1051560" y="283464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EARLY BIRD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1051560" y="3218688"/>
            <a:ext cx="2834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 2,497</a:t>
            </a:r>
            <a:endParaRPr lang="en-US" sz="2800" dirty="0"/>
          </a:p>
        </p:txBody>
      </p:sp>
      <p:sp>
        <p:nvSpPr>
          <p:cNvPr id="48" name="Shape 45"/>
          <p:cNvSpPr/>
          <p:nvPr/>
        </p:nvSpPr>
        <p:spPr>
          <a:xfrm>
            <a:off x="1097280" y="4041648"/>
            <a:ext cx="274320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1051560" y="415137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First 8 seats per city</a:t>
            </a:r>
            <a:endParaRPr lang="en-US" sz="1100" dirty="0"/>
          </a:p>
        </p:txBody>
      </p:sp>
      <p:sp>
        <p:nvSpPr>
          <p:cNvPr id="50" name="Shape 47"/>
          <p:cNvSpPr/>
          <p:nvPr/>
        </p:nvSpPr>
        <p:spPr>
          <a:xfrm>
            <a:off x="4434840" y="2578608"/>
            <a:ext cx="3291840" cy="2377440"/>
          </a:xfrm>
          <a:prstGeom prst="rect">
            <a:avLst/>
          </a:prstGeom>
          <a:solidFill>
            <a:srgbClr val="1C1C26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51" name="Shape 48"/>
          <p:cNvSpPr/>
          <p:nvPr/>
        </p:nvSpPr>
        <p:spPr>
          <a:xfrm>
            <a:off x="4434840" y="2578608"/>
            <a:ext cx="329184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4663440" y="283464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STANDARD</a:t>
            </a:r>
            <a:endParaRPr lang="en-US" sz="900" dirty="0"/>
          </a:p>
        </p:txBody>
      </p:sp>
      <p:sp>
        <p:nvSpPr>
          <p:cNvPr id="53" name="Text 50"/>
          <p:cNvSpPr/>
          <p:nvPr/>
        </p:nvSpPr>
        <p:spPr>
          <a:xfrm>
            <a:off x="4663440" y="3218688"/>
            <a:ext cx="2834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 3,997</a:t>
            </a:r>
            <a:endParaRPr lang="en-US" sz="2800" dirty="0"/>
          </a:p>
        </p:txBody>
      </p:sp>
      <p:sp>
        <p:nvSpPr>
          <p:cNvPr id="54" name="Shape 51"/>
          <p:cNvSpPr/>
          <p:nvPr/>
        </p:nvSpPr>
        <p:spPr>
          <a:xfrm>
            <a:off x="4709160" y="4041648"/>
            <a:ext cx="274320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4663440" y="415137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General admission</a:t>
            </a:r>
            <a:endParaRPr lang="en-US" sz="1100" dirty="0"/>
          </a:p>
        </p:txBody>
      </p:sp>
      <p:sp>
        <p:nvSpPr>
          <p:cNvPr id="56" name="Shape 53"/>
          <p:cNvSpPr/>
          <p:nvPr/>
        </p:nvSpPr>
        <p:spPr>
          <a:xfrm>
            <a:off x="8046720" y="2578608"/>
            <a:ext cx="3291840" cy="2377440"/>
          </a:xfrm>
          <a:prstGeom prst="rect">
            <a:avLst/>
          </a:prstGeom>
          <a:solidFill>
            <a:srgbClr val="1A1208"/>
          </a:solidFill>
          <a:ln w="9525">
            <a:solidFill>
              <a:srgbClr val="252532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57" name="Shape 54"/>
          <p:cNvSpPr/>
          <p:nvPr/>
        </p:nvSpPr>
        <p:spPr>
          <a:xfrm>
            <a:off x="8046720" y="2578608"/>
            <a:ext cx="3291840" cy="2377440"/>
          </a:xfrm>
          <a:prstGeom prst="rect">
            <a:avLst/>
          </a:prstGeom>
          <a:solidFill>
            <a:srgbClr val="C96A4A">
              <a:alpha val="12000"/>
            </a:srgbClr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8046720" y="2578608"/>
            <a:ext cx="3291840" cy="64008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8275320" y="283464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C96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VIP IMPLEMENTATION</a:t>
            </a:r>
            <a:endParaRPr lang="en-US" sz="900" dirty="0"/>
          </a:p>
        </p:txBody>
      </p:sp>
      <p:sp>
        <p:nvSpPr>
          <p:cNvPr id="60" name="Text 57"/>
          <p:cNvSpPr/>
          <p:nvPr/>
        </p:nvSpPr>
        <p:spPr>
          <a:xfrm>
            <a:off x="8275320" y="3218688"/>
            <a:ext cx="2834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C96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EUR 4,997</a:t>
            </a:r>
            <a:endParaRPr lang="en-US" sz="2800" dirty="0"/>
          </a:p>
        </p:txBody>
      </p:sp>
      <p:sp>
        <p:nvSpPr>
          <p:cNvPr id="61" name="Shape 58"/>
          <p:cNvSpPr/>
          <p:nvPr/>
        </p:nvSpPr>
        <p:spPr>
          <a:xfrm>
            <a:off x="8321040" y="4041648"/>
            <a:ext cx="2743200" cy="0"/>
          </a:xfrm>
          <a:prstGeom prst="line">
            <a:avLst/>
          </a:prstGeom>
          <a:noFill/>
          <a:ln w="9525">
            <a:solidFill>
              <a:srgbClr val="252532"/>
            </a:solidFill>
            <a:prstDash val="solid"/>
          </a:ln>
        </p:spPr>
      </p:sp>
      <p:sp>
        <p:nvSpPr>
          <p:cNvPr id="62" name="Text 59"/>
          <p:cNvSpPr/>
          <p:nvPr/>
        </p:nvSpPr>
        <p:spPr>
          <a:xfrm>
            <a:off x="8275320" y="415137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Full-day + implementation support</a:t>
            </a:r>
            <a:endParaRPr lang="en-US" sz="1100" dirty="0"/>
          </a:p>
        </p:txBody>
      </p:sp>
      <p:sp>
        <p:nvSpPr>
          <p:cNvPr id="63" name="Shape 60"/>
          <p:cNvSpPr/>
          <p:nvPr/>
        </p:nvSpPr>
        <p:spPr>
          <a:xfrm>
            <a:off x="822960" y="5175504"/>
            <a:ext cx="10515600" cy="438912"/>
          </a:xfrm>
          <a:prstGeom prst="rect">
            <a:avLst/>
          </a:prstGeom>
          <a:solidFill>
            <a:srgbClr val="17171F"/>
          </a:solidFill>
          <a:ln w="9525">
            <a:solidFill>
              <a:srgbClr val="252532"/>
            </a:solidFill>
            <a:prstDash val="solid"/>
          </a:ln>
        </p:spPr>
      </p:sp>
      <p:sp>
        <p:nvSpPr>
          <p:cNvPr id="64" name="Text 61"/>
          <p:cNvSpPr/>
          <p:nvPr/>
        </p:nvSpPr>
        <p:spPr>
          <a:xfrm>
            <a:off x="822960" y="5175504"/>
            <a:ext cx="10515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6E6E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24 seats per city  ·  Intimate format  ·  In-person only</a:t>
            </a:r>
            <a:endParaRPr lang="en-US" sz="1100" dirty="0"/>
          </a:p>
        </p:txBody>
      </p:sp>
      <p:sp>
        <p:nvSpPr>
          <p:cNvPr id="65" name="Shape 62"/>
          <p:cNvSpPr/>
          <p:nvPr/>
        </p:nvSpPr>
        <p:spPr>
          <a:xfrm>
            <a:off x="3886200" y="5815584"/>
            <a:ext cx="4389120" cy="640080"/>
          </a:xfrm>
          <a:prstGeom prst="rect">
            <a:avLst/>
          </a:prstGeom>
          <a:solidFill>
            <a:srgbClr val="C96A4A"/>
          </a:solidFill>
          <a:ln w="12700">
            <a:solidFill>
              <a:srgbClr val="C96A4A"/>
            </a:solidFill>
            <a:prstDash val="solid"/>
          </a:ln>
          <a:effectLst>
            <a:outerShdw sx="100000" sy="100000" kx="0" ky="0" algn="bl" rotWithShape="0" blurRad="203200" dist="50800" dir="8100000">
              <a:srgbClr val="000000">
                <a:alpha val="45000"/>
              </a:srgbClr>
            </a:outerShdw>
          </a:effectLst>
        </p:spPr>
      </p:sp>
      <p:sp>
        <p:nvSpPr>
          <p:cNvPr id="66" name="Text 63"/>
          <p:cNvSpPr/>
          <p:nvPr/>
        </p:nvSpPr>
        <p:spPr>
          <a:xfrm>
            <a:off x="3886200" y="5815584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5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APPLY FOR EARLY-BIRD ACCESS  →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Road Trip: Europe Tour</dc:title>
  <dc:subject>PptxGenJS Presentation</dc:subject>
  <dc:creator>Patrick Ribbsaeter / Neural Mode Studio</dc:creator>
  <cp:lastModifiedBy>Patrick Ribbsaeter / Neural Mode Studio</cp:lastModifiedBy>
  <cp:revision>1</cp:revision>
  <dcterms:created xsi:type="dcterms:W3CDTF">2026-05-11T21:38:59Z</dcterms:created>
  <dcterms:modified xsi:type="dcterms:W3CDTF">2026-05-11T21:38:59Z</dcterms:modified>
</cp:coreProperties>
</file>